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FUGjg3Esgz+bu9uEGX1N7Bld3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3602DB-64E6-4862-8031-AEEE627F6A57}">
  <a:tblStyle styleId="{953602DB-64E6-4862-8031-AEEE627F6A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41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5" descr="Immagine che contiene clipart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5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8437" y="379091"/>
            <a:ext cx="4749615" cy="21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5"/>
          <p:cNvSpPr txBox="1">
            <a:spLocks noGrp="1"/>
          </p:cNvSpPr>
          <p:nvPr>
            <p:ph type="ctrTitle"/>
          </p:nvPr>
        </p:nvSpPr>
        <p:spPr>
          <a:xfrm>
            <a:off x="222191" y="1187677"/>
            <a:ext cx="587380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ubTitle" idx="1"/>
          </p:nvPr>
        </p:nvSpPr>
        <p:spPr>
          <a:xfrm>
            <a:off x="222191" y="3667352"/>
            <a:ext cx="587380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725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0" name="Google Shape;30;p3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819" y="366283"/>
            <a:ext cx="3139712" cy="14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8" descr="Immagine che contiene testo, clipart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8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819" y="366283"/>
            <a:ext cx="3139712" cy="14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5110383" y="2366963"/>
            <a:ext cx="623706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  <a:defRPr sz="36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5116735" y="5554767"/>
            <a:ext cx="6237065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222191" y="261257"/>
            <a:ext cx="5954674" cy="33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it-IT" sz="4000" dirty="0" smtClean="0"/>
              <a:t>Progetto Laboratori</a:t>
            </a:r>
            <a:br>
              <a:rPr lang="it-IT" sz="4000" dirty="0" smtClean="0"/>
            </a:br>
            <a:r>
              <a:rPr lang="it-IT" sz="2800" dirty="0" smtClean="0"/>
              <a:t>Anno Accademico 2023/2024</a:t>
            </a:r>
            <a:endParaRPr sz="2800" dirty="0"/>
          </a:p>
        </p:txBody>
      </p:sp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222191" y="5907713"/>
            <a:ext cx="6755079" cy="64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dirty="0" smtClean="0"/>
              <a:t>Corso di Laurea in Infermieristica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1200" dirty="0" smtClean="0"/>
              <a:t>Sedi di AOU Città della Salute e della Scienza di Torino, ASL Città di Torino, ASL TO4 Ivrea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14629" y="576072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997802" y="1901952"/>
            <a:ext cx="8196394" cy="219151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gestuali (es. </a:t>
            </a:r>
            <a:r>
              <a:rPr lang="it-IT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Venipuntura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cognitivi (es. Calcoli e Dosaggi)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gestuali-cognitivi-relazionali (es. Valutazione respiratoria)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8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14629" y="576072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997802" y="1901952"/>
            <a:ext cx="8196394" cy="219151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Condotti da: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 del Corso di Laurea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Collaboratori alla Didattica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 Clinici</a:t>
            </a:r>
          </a:p>
        </p:txBody>
      </p:sp>
    </p:spTree>
    <p:extLst>
      <p:ext uri="{BB962C8B-B14F-4D97-AF65-F5344CB8AC3E}">
        <p14:creationId xmlns:p14="http://schemas.microsoft.com/office/powerpoint/2010/main" val="286647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0" y="2054041"/>
            <a:ext cx="11573972" cy="2292026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833872" y="3200054"/>
            <a:ext cx="1636776" cy="13993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7470648" y="3200054"/>
            <a:ext cx="725424" cy="139937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843784" y="4901184"/>
            <a:ext cx="36576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Prima parte dei laboratori esperienziali durante i blocchi teorici di: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generale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clinica 1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clinica 2</a:t>
            </a:r>
          </a:p>
          <a:p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2438400" y="3200054"/>
            <a:ext cx="1636776" cy="13993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3639312" y="4599432"/>
            <a:ext cx="146304" cy="301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096000" y="4599432"/>
            <a:ext cx="67056" cy="301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702296" y="4901183"/>
            <a:ext cx="3657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Seconda parte dei laboratori esperienziali durante le ore di tirocinio in sede CLI dall’8/5/2024 al 22/5/2024</a:t>
            </a: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8196072" y="4599432"/>
            <a:ext cx="472440" cy="3017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56788" y="650038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86784" y="694944"/>
            <a:ext cx="3962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certificativi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0652" y="1944624"/>
            <a:ext cx="9655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Igiene della mani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Gestione dei dispositivi di protezione individuale (DPI)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Ergonomia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Calcoli e dosaggi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106168" y="4081736"/>
            <a:ext cx="8479536" cy="8412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Possibilità di recupero garantita il 21/05/2024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477768" y="5121104"/>
            <a:ext cx="8479536" cy="84124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mancata frequenza dei laboratori dall’8/5/2024 al 22/5/2024 dovrà essere recuperata durante il tirocinio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7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37560" y="576072"/>
            <a:ext cx="5113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Calcoli e Dosaggi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776984" y="2587751"/>
            <a:ext cx="8479536" cy="8412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TIROCINIO_1_MED2918_Anno_1_23_24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52413" y="2048702"/>
            <a:ext cx="548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Accedere alla seguente pagina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801302" y="3617975"/>
            <a:ext cx="10186416" cy="8412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 </a:t>
            </a:r>
            <a:r>
              <a:rPr lang="it-IT" sz="20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esercitazioni obbligatoriamente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dall’11 marzo 2024 al 7 maggio 2024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69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190</Words>
  <Application>Microsoft Office PowerPoint</Application>
  <PresentationFormat>Widescreen</PresentationFormat>
  <Paragraphs>31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Tema di Office</vt:lpstr>
      <vt:lpstr>Progetto Laboratori Anno Accademico 2023/2024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Nursing Research group @UniTO</dc:title>
  <dc:creator>Stefania Stecca</dc:creator>
  <cp:lastModifiedBy>CASCIARO RICCARDO</cp:lastModifiedBy>
  <cp:revision>14</cp:revision>
  <dcterms:created xsi:type="dcterms:W3CDTF">2023-01-09T16:45:04Z</dcterms:created>
  <dcterms:modified xsi:type="dcterms:W3CDTF">2024-03-27T11:28:51Z</dcterms:modified>
</cp:coreProperties>
</file>